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8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87" r:id="rId17"/>
    <p:sldId id="265" r:id="rId18"/>
    <p:sldId id="272" r:id="rId19"/>
    <p:sldId id="271" r:id="rId20"/>
    <p:sldId id="273" r:id="rId21"/>
    <p:sldId id="274" r:id="rId22"/>
    <p:sldId id="275" r:id="rId23"/>
    <p:sldId id="276" r:id="rId24"/>
    <p:sldId id="277" r:id="rId25"/>
    <p:sldId id="291" r:id="rId26"/>
    <p:sldId id="278" r:id="rId27"/>
    <p:sldId id="292" r:id="rId28"/>
    <p:sldId id="279" r:id="rId29"/>
    <p:sldId id="280" r:id="rId30"/>
    <p:sldId id="282" r:id="rId31"/>
    <p:sldId id="283" r:id="rId32"/>
    <p:sldId id="284" r:id="rId33"/>
    <p:sldId id="285" r:id="rId34"/>
    <p:sldId id="286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93" autoAdjust="0"/>
  </p:normalViewPr>
  <p:slideViewPr>
    <p:cSldViewPr>
      <p:cViewPr varScale="1">
        <p:scale>
          <a:sx n="111" d="100"/>
          <a:sy n="111" d="100"/>
        </p:scale>
        <p:origin x="-1602" y="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45400-78FE-4CAA-BD7D-0CC1EB8AD7FD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2226A-AA76-46B0-972D-DE31362A53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18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2226A-AA76-46B0-972D-DE31362A53A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2226A-AA76-46B0-972D-DE31362A53A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4A899-DD48-4FC0-967C-2E1774D821B6}" type="datetimeFigureOut">
              <a:rPr lang="ru-RU" smtClean="0"/>
              <a:pPr/>
              <a:t>16.12.2016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FFE94-7BD5-4F6C-987C-08CAEB0894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2;&#1045;&#1056;&#1054;&#1055;&#1056;&#1048;&#1071;&#1058;&#1048;&#1071;\2016\&#1055;&#1056;&#1054;&#1060;&#1045;&#1057;&#1057;&#1048;&#1048;%20&#1050;&#1048;&#1053;&#1054;\&#1060;&#1048;&#1051;&#1068;&#1052;,%20&#1060;&#1048;&#1051;&#1068;&#1052;,%20&#1060;&#1048;&#1051;&#1068;&#1052;.mp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2;&#1045;&#1056;&#1054;&#1055;&#1056;&#1048;&#1071;&#1058;&#1048;&#1071;\2016\&#1055;&#1056;&#1054;&#1060;&#1045;&#1057;&#1057;&#1048;&#1048;%20&#1050;&#1048;&#1053;&#1054;\&#1082;&#1080;&#1085;&#1086;%20&#1089;&#1077;&#1088;&#1087;&#1091;&#1093;&#1086;&#1074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908720"/>
            <a:ext cx="7772400" cy="1584176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ПРОФЕССИИ КИНЕМАТОГРАФА</a:t>
            </a:r>
            <a:endParaRPr lang="ru-RU" b="1" dirty="0">
              <a:ln w="11430">
                <a:solidFill>
                  <a:schemeClr val="bg1"/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ФИЛЬМ, ФИЛЬМ, ФИЛЬМ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72819"/>
            <a:ext cx="8153132" cy="65225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908720"/>
            <a:ext cx="7772400" cy="1584176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chemeClr val="bg1"/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ПРОФЕССИИ КИНЕМАТОГРАФА</a:t>
            </a:r>
            <a:endParaRPr lang="ru-RU" b="1" dirty="0">
              <a:ln w="11430">
                <a:solidFill>
                  <a:schemeClr val="bg1"/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4896544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СЦЕНАРИСТ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8" name="Содержимое 7" descr="hVxNtIX64t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556792"/>
            <a:ext cx="6834204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РЕЖИССЁР</a:t>
            </a:r>
            <a:endParaRPr lang="ru-RU" b="1" dirty="0">
              <a:latin typeface="festival" pitchFamily="50" charset="-52"/>
            </a:endParaRPr>
          </a:p>
        </p:txBody>
      </p:sp>
      <p:pic>
        <p:nvPicPr>
          <p:cNvPr id="4" name="Содержимое 3" descr="режисс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412" y="1600200"/>
            <a:ext cx="8037176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95736" y="260648"/>
            <a:ext cx="489654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Режиссёр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000aCASTINGASSOCIAT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750947"/>
            <a:ext cx="6192688" cy="4128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67544" y="260648"/>
            <a:ext cx="8208912" cy="13681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Ассистент</a:t>
            </a:r>
            <a:r>
              <a:rPr kumimoji="0" lang="ru-RU" sz="44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 режиссёра по актёрам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Безрук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404664"/>
            <a:ext cx="1895204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Галустян.jpg"/>
          <p:cNvPicPr>
            <a:picLocks noChangeAspect="1"/>
          </p:cNvPicPr>
          <p:nvPr/>
        </p:nvPicPr>
        <p:blipFill>
          <a:blip r:embed="rId3" cstate="print"/>
          <a:srcRect l="13670" r="9483"/>
          <a:stretch>
            <a:fillRect/>
          </a:stretch>
        </p:blipFill>
        <p:spPr>
          <a:xfrm>
            <a:off x="3275856" y="3645024"/>
            <a:ext cx="2803701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Нагиев.png"/>
          <p:cNvPicPr>
            <a:picLocks noChangeAspect="1"/>
          </p:cNvPicPr>
          <p:nvPr/>
        </p:nvPicPr>
        <p:blipFill>
          <a:blip r:embed="rId4" cstate="print"/>
          <a:srcRect l="11049" t="2632" r="2677" b="2632"/>
          <a:stretch>
            <a:fillRect/>
          </a:stretch>
        </p:blipFill>
        <p:spPr>
          <a:xfrm>
            <a:off x="3059832" y="404664"/>
            <a:ext cx="3116346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Охлобыстин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3645024"/>
            <a:ext cx="2659475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Ревва.jpg"/>
          <p:cNvPicPr>
            <a:picLocks noChangeAspect="1"/>
          </p:cNvPicPr>
          <p:nvPr/>
        </p:nvPicPr>
        <p:blipFill>
          <a:blip r:embed="rId6" cstate="print"/>
          <a:srcRect l="10000" r="21667"/>
          <a:stretch>
            <a:fillRect/>
          </a:stretch>
        </p:blipFill>
        <p:spPr>
          <a:xfrm>
            <a:off x="251520" y="3645024"/>
            <a:ext cx="2808312" cy="2739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teaps.s3.amazonaws.com/images/daniil_spivakovskij_biografiya-_filmografiya-_lichnaya_zhizn_rossijskogo_aktera_fot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404664"/>
            <a:ext cx="2174676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83568" y="476672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72200" y="3717032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6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347864" y="3717032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3717032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732240" y="476672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131840" y="476672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инооперато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484784"/>
            <a:ext cx="6237847" cy="4678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23728" y="260648"/>
            <a:ext cx="5040560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Кинооператор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АКТЁР</a:t>
            </a:r>
            <a:endParaRPr lang="ru-RU" b="1" dirty="0">
              <a:latin typeface="festival" pitchFamily="50" charset="-52"/>
            </a:endParaRPr>
          </a:p>
        </p:txBody>
      </p:sp>
      <p:pic>
        <p:nvPicPr>
          <p:cNvPr id="4" name="Содержимое 3" descr="акт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26992" y="1600200"/>
            <a:ext cx="5690015" cy="4525963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95736" y="260648"/>
            <a:ext cx="489654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Актёр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ХИТРОСТЬ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УДИВЛЕНИЕ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ИСПУГ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ГРУСТЬ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РАДОСТЬ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ЛЮБОПЫТСТВО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художник-постановщи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8638" y="1600200"/>
            <a:ext cx="5986724" cy="4525963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60648"/>
            <a:ext cx="806489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Художник-постановщик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rofessii_v_kino_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9144000" cy="6100764"/>
          </a:xfrm>
        </p:spPr>
      </p:pic>
      <p:sp>
        <p:nvSpPr>
          <p:cNvPr id="5" name="TextBox 4"/>
          <p:cNvSpPr txBox="1"/>
          <p:nvPr/>
        </p:nvSpPr>
        <p:spPr>
          <a:xfrm>
            <a:off x="179512" y="692696"/>
            <a:ext cx="64807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1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professii_v_kino_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144000" cy="6100762"/>
          </a:xfrm>
        </p:spPr>
      </p:pic>
      <p:sp>
        <p:nvSpPr>
          <p:cNvPr id="4" name="TextBox 3"/>
          <p:cNvSpPr txBox="1"/>
          <p:nvPr/>
        </p:nvSpPr>
        <p:spPr>
          <a:xfrm>
            <a:off x="179512" y="692696"/>
            <a:ext cx="64807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2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rofessii_v_kino_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144000" cy="6100763"/>
          </a:xfrm>
        </p:spPr>
      </p:pic>
      <p:sp>
        <p:nvSpPr>
          <p:cNvPr id="5" name="TextBox 4"/>
          <p:cNvSpPr txBox="1"/>
          <p:nvPr/>
        </p:nvSpPr>
        <p:spPr>
          <a:xfrm>
            <a:off x="179512" y="692696"/>
            <a:ext cx="64807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3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rofessii_v_kino_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144000" cy="6100763"/>
          </a:xfrm>
        </p:spPr>
      </p:pic>
      <p:sp>
        <p:nvSpPr>
          <p:cNvPr id="5" name="TextBox 4"/>
          <p:cNvSpPr txBox="1"/>
          <p:nvPr/>
        </p:nvSpPr>
        <p:spPr>
          <a:xfrm>
            <a:off x="179512" y="692696"/>
            <a:ext cx="64807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4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rofessii_v_kino_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9144000" cy="6100763"/>
          </a:xfrm>
        </p:spPr>
      </p:pic>
      <p:sp>
        <p:nvSpPr>
          <p:cNvPr id="5" name="TextBox 4"/>
          <p:cNvSpPr txBox="1"/>
          <p:nvPr/>
        </p:nvSpPr>
        <p:spPr>
          <a:xfrm>
            <a:off x="179512" y="692696"/>
            <a:ext cx="64807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5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КОМПОЗИТОР</a:t>
            </a:r>
            <a:endParaRPr lang="ru-RU" b="1" dirty="0">
              <a:latin typeface="festival" pitchFamily="50" charset="-52"/>
            </a:endParaRPr>
          </a:p>
        </p:txBody>
      </p:sp>
      <p:pic>
        <p:nvPicPr>
          <p:cNvPr id="5" name="Содержимое 4" descr="композито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556792"/>
            <a:ext cx="6336704" cy="4562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195736" y="260648"/>
            <a:ext cx="489654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Композитор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КАСКАДЁР</a:t>
            </a:r>
            <a:endParaRPr lang="ru-RU" b="1" dirty="0">
              <a:latin typeface="festival" pitchFamily="50" charset="-52"/>
            </a:endParaRPr>
          </a:p>
        </p:txBody>
      </p:sp>
      <p:pic>
        <p:nvPicPr>
          <p:cNvPr id="4" name="Содержимое 3" descr="каскадер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1765" y="1600200"/>
            <a:ext cx="6780469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95736" y="260648"/>
            <a:ext cx="489654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Каскадёр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остановщик трюк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772816"/>
            <a:ext cx="6696744" cy="4061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83568" y="260648"/>
            <a:ext cx="7848872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Постановщик трюков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Монтажёр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8" name="Содержимое 7" descr="монтажер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2641" y="1600200"/>
            <a:ext cx="7938718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rofessii_v_kino_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4941168"/>
            <a:ext cx="2385265" cy="1800200"/>
          </a:xfrm>
        </p:spPr>
      </p:pic>
      <p:pic>
        <p:nvPicPr>
          <p:cNvPr id="5" name="Рисунок 4" descr="professii_v_kino_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708920"/>
            <a:ext cx="2385264" cy="1800200"/>
          </a:xfrm>
          <a:prstGeom prst="rect">
            <a:avLst/>
          </a:prstGeom>
        </p:spPr>
      </p:pic>
      <p:pic>
        <p:nvPicPr>
          <p:cNvPr id="6" name="Рисунок 5" descr="professii_v_kino_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4941168"/>
            <a:ext cx="2385265" cy="1800200"/>
          </a:xfrm>
          <a:prstGeom prst="rect">
            <a:avLst/>
          </a:prstGeom>
        </p:spPr>
      </p:pic>
      <p:pic>
        <p:nvPicPr>
          <p:cNvPr id="7" name="Рисунок 6" descr="professii_v_kino_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476672"/>
            <a:ext cx="2376264" cy="1793406"/>
          </a:xfrm>
          <a:prstGeom prst="rect">
            <a:avLst/>
          </a:prstGeom>
        </p:spPr>
      </p:pic>
      <p:pic>
        <p:nvPicPr>
          <p:cNvPr id="8" name="Рисунок 7" descr="professii_v_kino_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476672"/>
            <a:ext cx="2376264" cy="1793407"/>
          </a:xfrm>
          <a:prstGeom prst="rect">
            <a:avLst/>
          </a:prstGeom>
        </p:spPr>
      </p:pic>
      <p:pic>
        <p:nvPicPr>
          <p:cNvPr id="9" name="Рисунок 8" descr="professii_v_kino_2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476672"/>
            <a:ext cx="2385266" cy="1800200"/>
          </a:xfrm>
          <a:prstGeom prst="rect">
            <a:avLst/>
          </a:prstGeom>
        </p:spPr>
      </p:pic>
      <p:pic>
        <p:nvPicPr>
          <p:cNvPr id="10" name="Рисунок 9" descr="professii_v_kino_2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28184" y="2708920"/>
            <a:ext cx="2385266" cy="1800200"/>
          </a:xfrm>
          <a:prstGeom prst="rect">
            <a:avLst/>
          </a:prstGeom>
        </p:spPr>
      </p:pic>
      <p:pic>
        <p:nvPicPr>
          <p:cNvPr id="11" name="Рисунок 10" descr="professii_v_kino_2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1560" y="2708920"/>
            <a:ext cx="2367123" cy="17865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54868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54868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76056" y="5013176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8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51720" y="5013176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7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300192" y="2780928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6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491880" y="2780928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83568" y="2780928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300192" y="54868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rofessii_v_kino_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332656"/>
            <a:ext cx="2385265" cy="1800200"/>
          </a:xfrm>
        </p:spPr>
      </p:pic>
      <p:pic>
        <p:nvPicPr>
          <p:cNvPr id="5" name="Рисунок 4" descr="professii_v_kino_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332656"/>
            <a:ext cx="2385264" cy="1800200"/>
          </a:xfrm>
          <a:prstGeom prst="rect">
            <a:avLst/>
          </a:prstGeom>
        </p:spPr>
      </p:pic>
      <p:pic>
        <p:nvPicPr>
          <p:cNvPr id="6" name="Рисунок 5" descr="professii_v_kino_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332656"/>
            <a:ext cx="2385265" cy="1800200"/>
          </a:xfrm>
          <a:prstGeom prst="rect">
            <a:avLst/>
          </a:prstGeom>
        </p:spPr>
      </p:pic>
      <p:pic>
        <p:nvPicPr>
          <p:cNvPr id="7" name="Рисунок 6" descr="professii_v_kino_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2636912"/>
            <a:ext cx="2376264" cy="1793406"/>
          </a:xfrm>
          <a:prstGeom prst="rect">
            <a:avLst/>
          </a:prstGeom>
        </p:spPr>
      </p:pic>
      <p:pic>
        <p:nvPicPr>
          <p:cNvPr id="8" name="Рисунок 7" descr="professii_v_kino_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19872" y="2636912"/>
            <a:ext cx="2376264" cy="1793407"/>
          </a:xfrm>
          <a:prstGeom prst="rect">
            <a:avLst/>
          </a:prstGeom>
        </p:spPr>
      </p:pic>
      <p:pic>
        <p:nvPicPr>
          <p:cNvPr id="9" name="Рисунок 8" descr="professii_v_kino_2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56176" y="2636912"/>
            <a:ext cx="2385266" cy="1800200"/>
          </a:xfrm>
          <a:prstGeom prst="rect">
            <a:avLst/>
          </a:prstGeom>
        </p:spPr>
      </p:pic>
      <p:pic>
        <p:nvPicPr>
          <p:cNvPr id="10" name="Рисунок 9" descr="professii_v_kino_2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1720" y="4797152"/>
            <a:ext cx="2385266" cy="1800200"/>
          </a:xfrm>
          <a:prstGeom prst="rect">
            <a:avLst/>
          </a:prstGeom>
        </p:spPr>
      </p:pic>
      <p:pic>
        <p:nvPicPr>
          <p:cNvPr id="11" name="Рисунок 10" descr="professii_v_kino_2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32040" y="4797152"/>
            <a:ext cx="2367123" cy="17865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91880" y="270892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55576" y="270892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228184" y="270892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04048" y="486916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4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91880" y="404664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5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228184" y="404664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6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55576" y="404664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7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123728" y="4869160"/>
            <a:ext cx="28803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8</a:t>
            </a:r>
            <a:endParaRPr lang="ru-RU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родюссе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43530"/>
          <a:stretch>
            <a:fillRect/>
          </a:stretch>
        </p:blipFill>
        <p:spPr>
          <a:xfrm>
            <a:off x="2411760" y="1700808"/>
            <a:ext cx="4176464" cy="4449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547664" y="260648"/>
            <a:ext cx="590465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Кинопродюсер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КИНОПРОДЮССЕР</a:t>
            </a:r>
            <a:endParaRPr lang="ru-RU" dirty="0"/>
          </a:p>
        </p:txBody>
      </p:sp>
      <p:pic>
        <p:nvPicPr>
          <p:cNvPr id="4" name="Содержимое 3" descr="Тимур Бекмамбетов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1772816"/>
            <a:ext cx="3213434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эрнст.jpg"/>
          <p:cNvPicPr>
            <a:picLocks noChangeAspect="1"/>
          </p:cNvPicPr>
          <p:nvPr/>
        </p:nvPicPr>
        <p:blipFill>
          <a:blip r:embed="rId3" cstate="print"/>
          <a:srcRect l="7087" r="33800"/>
          <a:stretch>
            <a:fillRect/>
          </a:stretch>
        </p:blipFill>
        <p:spPr>
          <a:xfrm>
            <a:off x="683568" y="1772816"/>
            <a:ext cx="3584048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547664" y="260648"/>
            <a:ext cx="590465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Кинопродюсер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СЕРПУХОВ В КИНО</a:t>
            </a:r>
            <a:endParaRPr lang="ru-RU" b="1" dirty="0">
              <a:latin typeface="festival" pitchFamily="50" charset="-52"/>
            </a:endParaRPr>
          </a:p>
        </p:txBody>
      </p:sp>
      <p:pic>
        <p:nvPicPr>
          <p:cNvPr id="4" name="Содержимое 3" descr="алла суриков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20072" y="1916832"/>
            <a:ext cx="3011075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Никита Михалк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628800"/>
            <a:ext cx="4032448" cy="2587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58" name="Picture 2" descr="http://tv.akado.ru/images/data/akadotv/picture/imgbig/4036572/000_DV511326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437112"/>
            <a:ext cx="4047691" cy="2263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91680" y="260648"/>
            <a:ext cx="590465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Серпухов в кино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СЕРПУХОВ В КИНО</a:t>
            </a:r>
            <a:endParaRPr lang="ru-RU" dirty="0"/>
          </a:p>
        </p:txBody>
      </p:sp>
      <p:pic>
        <p:nvPicPr>
          <p:cNvPr id="4" name="Содержимое 3" descr="Дурная кровь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3198347" cy="4525963"/>
          </a:xfrm>
        </p:spPr>
      </p:pic>
      <p:pic>
        <p:nvPicPr>
          <p:cNvPr id="5" name="Рисунок 4" descr="тайный зна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556792"/>
            <a:ext cx="3234891" cy="4536504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91680" y="260648"/>
            <a:ext cx="590465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Серпухов в кино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СЕРПУХОВ В КИНО</a:t>
            </a:r>
            <a:endParaRPr lang="ru-RU" dirty="0"/>
          </a:p>
        </p:txBody>
      </p:sp>
      <p:pic>
        <p:nvPicPr>
          <p:cNvPr id="4" name="Содержимое 3" descr="идеальная пара.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28800"/>
            <a:ext cx="3018913" cy="4320480"/>
          </a:xfrm>
        </p:spPr>
      </p:pic>
      <p:pic>
        <p:nvPicPr>
          <p:cNvPr id="5" name="Рисунок 4" descr="челночниц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556792"/>
            <a:ext cx="2907640" cy="4365104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91680" y="260648"/>
            <a:ext cx="590465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Серпухов в кино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СЕРПУХОВ В КИНО</a:t>
            </a:r>
            <a:endParaRPr lang="ru-RU" dirty="0"/>
          </a:p>
        </p:txBody>
      </p:sp>
      <p:pic>
        <p:nvPicPr>
          <p:cNvPr id="4" name="Содержимое 3" descr="расскажи  мне о себ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556792"/>
            <a:ext cx="3666030" cy="4525963"/>
          </a:xfrm>
        </p:spPr>
      </p:pic>
      <p:pic>
        <p:nvPicPr>
          <p:cNvPr id="5" name="Рисунок 4" descr="чкал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556792"/>
            <a:ext cx="3168352" cy="4511894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91680" y="260648"/>
            <a:ext cx="590465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Серпухов в кино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festival" pitchFamily="50" charset="-52"/>
              </a:rPr>
              <a:t>СЕРПУХОВ В КИНО</a:t>
            </a:r>
            <a:endParaRPr lang="ru-RU" dirty="0"/>
          </a:p>
        </p:txBody>
      </p:sp>
      <p:pic>
        <p:nvPicPr>
          <p:cNvPr id="4" name="Содержимое 3" descr="Новая жизнь сыщика Гуров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556792"/>
            <a:ext cx="3005577" cy="4525963"/>
          </a:xfrm>
        </p:spPr>
      </p:pic>
      <p:pic>
        <p:nvPicPr>
          <p:cNvPr id="5" name="Рисунок 4" descr="Объект одиннадцат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556792"/>
            <a:ext cx="3289548" cy="460536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91680" y="260648"/>
            <a:ext cx="5904656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omic Sans MS" pitchFamily="66" charset="0"/>
                <a:ea typeface="+mn-ea"/>
                <a:cs typeface="+mn-cs"/>
              </a:rPr>
              <a:t>Серпухов в кино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ино серпухов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57638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90</Words>
  <Application>Microsoft Office PowerPoint</Application>
  <PresentationFormat>Экран (4:3)</PresentationFormat>
  <Paragraphs>64</Paragraphs>
  <Slides>35</Slides>
  <Notes>2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ПРОФЕССИИ КИНЕМАТОГРАФА</vt:lpstr>
      <vt:lpstr>Презентация PowerPoint</vt:lpstr>
      <vt:lpstr>ПРОФЕССИИ КИНЕМАТОГРАФА</vt:lpstr>
      <vt:lpstr>СЦЕНАРИСТ</vt:lpstr>
      <vt:lpstr>РЕЖИССЁР</vt:lpstr>
      <vt:lpstr>Презентация PowerPoint</vt:lpstr>
      <vt:lpstr>Презентация PowerPoint</vt:lpstr>
      <vt:lpstr>Презентация PowerPoint</vt:lpstr>
      <vt:lpstr>АКТЁР</vt:lpstr>
      <vt:lpstr>ХИТРОСТЬ</vt:lpstr>
      <vt:lpstr>УДИВЛЕНИЕ</vt:lpstr>
      <vt:lpstr>ИСПУГ</vt:lpstr>
      <vt:lpstr>ГРУСТЬ</vt:lpstr>
      <vt:lpstr>РАДОСТЬ</vt:lpstr>
      <vt:lpstr>ЛЮБОПЫТСТВО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КОМПОЗИТОР</vt:lpstr>
      <vt:lpstr>КАСКАДЁР</vt:lpstr>
      <vt:lpstr>Презентация PowerPoint</vt:lpstr>
      <vt:lpstr>Монтажёр</vt:lpstr>
      <vt:lpstr>Презентация PowerPoint</vt:lpstr>
      <vt:lpstr>Презентация PowerPoint</vt:lpstr>
      <vt:lpstr>Презентация PowerPoint</vt:lpstr>
      <vt:lpstr>КИНОПРОДЮССЕР</vt:lpstr>
      <vt:lpstr>СЕРПУХОВ В КИНО</vt:lpstr>
      <vt:lpstr>СЕРПУХОВ В КИНО</vt:lpstr>
      <vt:lpstr>СЕРПУХОВ В КИНО</vt:lpstr>
      <vt:lpstr>СЕРПУХОВ В КИНО</vt:lpstr>
      <vt:lpstr>СЕРПУХОВ В КИНО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ПРОФЕСИИ КИНЕМАТОГРАФА</dc:title>
  <dc:creator>RePack by SPecialiST</dc:creator>
  <cp:lastModifiedBy>MUSOM F</cp:lastModifiedBy>
  <cp:revision>36</cp:revision>
  <dcterms:created xsi:type="dcterms:W3CDTF">2016-11-29T12:25:42Z</dcterms:created>
  <dcterms:modified xsi:type="dcterms:W3CDTF">2016-12-16T08:23:51Z</dcterms:modified>
</cp:coreProperties>
</file>